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75" r:id="rId3"/>
    <p:sldId id="257" r:id="rId4"/>
    <p:sldId id="258" r:id="rId5"/>
    <p:sldId id="260" r:id="rId6"/>
    <p:sldId id="259" r:id="rId7"/>
    <p:sldId id="261" r:id="rId8"/>
    <p:sldId id="264" r:id="rId9"/>
    <p:sldId id="262" r:id="rId10"/>
    <p:sldId id="263" r:id="rId11"/>
    <p:sldId id="266" r:id="rId12"/>
    <p:sldId id="265" r:id="rId13"/>
    <p:sldId id="267" r:id="rId14"/>
    <p:sldId id="268" r:id="rId15"/>
    <p:sldId id="274" r:id="rId16"/>
    <p:sldId id="269" r:id="rId17"/>
    <p:sldId id="270" r:id="rId18"/>
    <p:sldId id="271" r:id="rId19"/>
    <p:sldId id="272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74" d="100"/>
          <a:sy n="74" d="100"/>
        </p:scale>
        <p:origin x="3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DDD67DAC-232D-4042-B5C0-E64770A42A28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dirty="0"/>
              <a:t>11/29/2018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11/29/2018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11914" y="307961"/>
            <a:ext cx="9966960" cy="2060485"/>
          </a:xfrm>
        </p:spPr>
        <p:txBody>
          <a:bodyPr/>
          <a:lstStyle/>
          <a:p>
            <a:r>
              <a:rPr lang="es-ES" dirty="0" smtClean="0"/>
              <a:t>Vectores en el plano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Montoya.- </a:t>
            </a:r>
            <a:endParaRPr lang="es-CL" dirty="0"/>
          </a:p>
        </p:txBody>
      </p:sp>
      <p:pic>
        <p:nvPicPr>
          <p:cNvPr id="6148" name="Picture 4" descr="Resultado de imagen para suma de vectores en el p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708" y="1484026"/>
            <a:ext cx="6310859" cy="4961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02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Módulo del vector suma en el plano</a:t>
            </a:r>
            <a:endParaRPr lang="es-CL" dirty="0"/>
          </a:p>
        </p:txBody>
      </p:sp>
      <p:pic>
        <p:nvPicPr>
          <p:cNvPr id="7170" name="Picture 2" descr="Resultado de imagen para suma de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8038" y="1514008"/>
            <a:ext cx="7300210" cy="4796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75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3504" y="205218"/>
            <a:ext cx="10058400" cy="1068946"/>
          </a:xfrm>
        </p:spPr>
        <p:txBody>
          <a:bodyPr/>
          <a:lstStyle/>
          <a:p>
            <a:r>
              <a:rPr lang="es-ES" dirty="0" smtClean="0"/>
              <a:t>Componentes ce un vector.</a:t>
            </a:r>
            <a:endParaRPr lang="es-CL" dirty="0"/>
          </a:p>
        </p:txBody>
      </p:sp>
      <p:pic>
        <p:nvPicPr>
          <p:cNvPr id="10246" name="Picture 6" descr="Imagen relaciona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722" y="1274164"/>
            <a:ext cx="8244590" cy="541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526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0241" y="214809"/>
            <a:ext cx="10058400" cy="1609344"/>
          </a:xfrm>
        </p:spPr>
        <p:txBody>
          <a:bodyPr/>
          <a:lstStyle/>
          <a:p>
            <a:r>
              <a:rPr lang="es-ES" dirty="0" smtClean="0"/>
              <a:t>Dirección y módulo de un vector en el plano.</a:t>
            </a:r>
            <a:endParaRPr lang="es-CL" dirty="0"/>
          </a:p>
        </p:txBody>
      </p:sp>
      <p:pic>
        <p:nvPicPr>
          <p:cNvPr id="9218" name="Picture 2" descr="Resultado de imagen para suma de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019" y="1687017"/>
            <a:ext cx="6940446" cy="467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n para modulo de un v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46" y="3249195"/>
            <a:ext cx="3810000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252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5172" y="169839"/>
            <a:ext cx="10058400" cy="1149295"/>
          </a:xfrm>
        </p:spPr>
        <p:txBody>
          <a:bodyPr/>
          <a:lstStyle/>
          <a:p>
            <a:r>
              <a:rPr lang="es-ES" dirty="0" smtClean="0"/>
              <a:t>Vectores unitarios.</a:t>
            </a:r>
            <a:endParaRPr lang="es-CL" dirty="0"/>
          </a:p>
        </p:txBody>
      </p:sp>
      <p:pic>
        <p:nvPicPr>
          <p:cNvPr id="12290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16" y="1319133"/>
            <a:ext cx="8364510" cy="5171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Resultado de imagen para vector unitario en el p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071" y="2608290"/>
            <a:ext cx="2191767" cy="211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8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0320" y="149902"/>
            <a:ext cx="10058400" cy="1609344"/>
          </a:xfrm>
        </p:spPr>
        <p:txBody>
          <a:bodyPr/>
          <a:lstStyle/>
          <a:p>
            <a:r>
              <a:rPr lang="es-ES" dirty="0" smtClean="0"/>
              <a:t>Determinación del vector unitario</a:t>
            </a:r>
            <a:endParaRPr lang="es-CL" dirty="0"/>
          </a:p>
        </p:txBody>
      </p:sp>
      <p:pic>
        <p:nvPicPr>
          <p:cNvPr id="13314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813" y="1124262"/>
            <a:ext cx="7721574" cy="5456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Resultado de imagen para vector unitario en el p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69" y="2623279"/>
            <a:ext cx="2744057" cy="215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04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En el espacio. </a:t>
            </a:r>
            <a:endParaRPr lang="es-CL" dirty="0"/>
          </a:p>
        </p:txBody>
      </p:sp>
      <p:pic>
        <p:nvPicPr>
          <p:cNvPr id="20482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29" y="2093976"/>
            <a:ext cx="4127734" cy="382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Resultado de imagen para vector unitario en el pl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1133" y="1289304"/>
            <a:ext cx="6130977" cy="533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34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370" y="344774"/>
            <a:ext cx="10088381" cy="626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5483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0" y="329784"/>
            <a:ext cx="10073390" cy="623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75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49" y="209862"/>
            <a:ext cx="9698635" cy="623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80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084" y="164891"/>
            <a:ext cx="8094689" cy="655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68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237" y="106900"/>
            <a:ext cx="10058400" cy="1609344"/>
          </a:xfrm>
        </p:spPr>
        <p:txBody>
          <a:bodyPr/>
          <a:lstStyle/>
          <a:p>
            <a:r>
              <a:rPr lang="es-ES" dirty="0" smtClean="0"/>
              <a:t>Representación en el plano</a:t>
            </a:r>
            <a:endParaRPr lang="es-C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00" y="1716244"/>
            <a:ext cx="5818541" cy="47360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Marcador de contenido 2"/>
              <p:cNvSpPr txBox="1">
                <a:spLocks/>
              </p:cNvSpPr>
              <p:nvPr/>
            </p:nvSpPr>
            <p:spPr>
              <a:xfrm>
                <a:off x="427540" y="2093976"/>
                <a:ext cx="5728559" cy="411364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3200" dirty="0" smtClean="0"/>
                  <a:t>A: Origen A( </a:t>
                </a:r>
                <a:r>
                  <a:rPr lang="es-ES" sz="3200" dirty="0" err="1" smtClean="0"/>
                  <a:t>a,b</a:t>
                </a:r>
                <a:r>
                  <a:rPr lang="es-ES" sz="3200" dirty="0" smtClean="0"/>
                  <a:t>)</a:t>
                </a:r>
                <a:endParaRPr lang="es-ES" sz="3200" dirty="0" smtClean="0"/>
              </a:p>
              <a:p>
                <a:r>
                  <a:rPr lang="es-ES" sz="3200" dirty="0" smtClean="0"/>
                  <a:t>B: extremo </a:t>
                </a:r>
                <a:r>
                  <a:rPr lang="es-ES" sz="3200" dirty="0" smtClean="0"/>
                  <a:t>B(</a:t>
                </a:r>
                <a:r>
                  <a:rPr lang="es-ES" sz="3200" dirty="0" err="1" smtClean="0"/>
                  <a:t>c,d</a:t>
                </a:r>
                <a:r>
                  <a:rPr lang="es-ES" sz="3200" dirty="0" smtClean="0"/>
                  <a:t>)</a:t>
                </a:r>
                <a:endParaRPr lang="es-ES" sz="32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s-ES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lang="es-ES" sz="3200" b="0" dirty="0" smtClean="0"/>
              </a:p>
              <a:p>
                <a:r>
                  <a:rPr lang="es-ES" sz="3200" dirty="0" smtClean="0"/>
                  <a:t>Módulo: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CL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CL" sz="32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3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  <m:r>
                                      <a:rPr lang="es-E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ES" sz="32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s-E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ES" sz="32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r>
                                      <a:rPr lang="es-ES" sz="32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s-ES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s-ES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d>
                  </m:oMath>
                </a14:m>
                <a:endParaRPr lang="es-CL" sz="3200" dirty="0" smtClean="0"/>
              </a:p>
              <a:p>
                <a:r>
                  <a:rPr lang="es-ES" sz="3200" dirty="0" smtClean="0"/>
                  <a:t>Dirección:</a:t>
                </a:r>
                <a14:m>
                  <m:oMath xmlns:m="http://schemas.openxmlformats.org/officeDocument/2006/math">
                    <m:r>
                      <a:rPr lang="es-E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E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𝑎𝑟𝑐𝑡𝑔</m:t>
                    </m:r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s-E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E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s-E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num>
                          <m:den>
                            <m:r>
                              <a:rPr lang="es-E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s-E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E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e>
                    </m:d>
                  </m:oMath>
                </a14:m>
                <a:endParaRPr lang="es-CL" sz="3200" dirty="0"/>
              </a:p>
            </p:txBody>
          </p:sp>
        </mc:Choice>
        <mc:Fallback>
          <p:sp>
            <p:nvSpPr>
              <p:cNvPr id="6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540" y="2093976"/>
                <a:ext cx="5728559" cy="4113641"/>
              </a:xfrm>
              <a:prstGeom prst="rect">
                <a:avLst/>
              </a:prstGeom>
              <a:blipFill rotWithShape="0">
                <a:blip r:embed="rId3"/>
                <a:stretch>
                  <a:fillRect l="-1596" t="-519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5199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Resultado de imagen para vector unitario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7" y="179882"/>
            <a:ext cx="7704944" cy="6678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153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9921"/>
            <a:ext cx="10058400" cy="1264696"/>
          </a:xfrm>
        </p:spPr>
        <p:txBody>
          <a:bodyPr/>
          <a:lstStyle/>
          <a:p>
            <a:r>
              <a:rPr lang="es-ES" dirty="0" smtClean="0"/>
              <a:t>Representación en el plano</a:t>
            </a:r>
            <a:endParaRPr lang="es-CL" dirty="0"/>
          </a:p>
        </p:txBody>
      </p:sp>
      <p:pic>
        <p:nvPicPr>
          <p:cNvPr id="1026" name="Picture 2" descr="Resultado de imagen para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115" y="1384617"/>
            <a:ext cx="6130505" cy="496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2"/>
              <p:cNvSpPr txBox="1">
                <a:spLocks/>
              </p:cNvSpPr>
              <p:nvPr/>
            </p:nvSpPr>
            <p:spPr>
              <a:xfrm>
                <a:off x="665114" y="2151387"/>
                <a:ext cx="4656394" cy="343994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s-ES" sz="3200" dirty="0" smtClean="0"/>
                  <a:t>A: Origen A( 2,3)</a:t>
                </a:r>
              </a:p>
              <a:p>
                <a:r>
                  <a:rPr lang="es-ES" sz="3200" dirty="0" smtClean="0"/>
                  <a:t>B: extremo B(5,5)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s-ES" sz="32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5,5</m:t>
                        </m:r>
                      </m:e>
                    </m:d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E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ES" sz="3200" b="0" i="1" smtClean="0">
                            <a:latin typeface="Cambria Math" panose="02040503050406030204" pitchFamily="18" charset="0"/>
                          </a:rPr>
                          <m:t>2,3</m:t>
                        </m:r>
                      </m:e>
                    </m:d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=(3,2)</m:t>
                    </m:r>
                  </m:oMath>
                </a14:m>
                <a:endParaRPr lang="es-CL" sz="3200" dirty="0"/>
              </a:p>
            </p:txBody>
          </p:sp>
        </mc:Choice>
        <mc:Fallback xmlns="">
          <p:sp>
            <p:nvSpPr>
              <p:cNvPr id="5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14" y="2151387"/>
                <a:ext cx="4656394" cy="3439943"/>
              </a:xfrm>
              <a:prstGeom prst="rect">
                <a:avLst/>
              </a:prstGeom>
              <a:blipFill rotWithShape="0">
                <a:blip r:embed="rId3"/>
                <a:stretch>
                  <a:fillRect l="-2225" t="-37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7470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9828" y="1082458"/>
            <a:ext cx="6693541" cy="5664662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1045414" y="2975847"/>
            <a:ext cx="2342363" cy="2615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709534" y="1792187"/>
                <a:ext cx="3442741" cy="8560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CL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ES" sz="44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s-ES" sz="4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S" sz="44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ES" sz="4400" i="1">
                          <a:latin typeface="Cambria Math" panose="02040503050406030204" pitchFamily="18" charset="0"/>
                        </a:rPr>
                        <m:t>(3,2)</m:t>
                      </m:r>
                    </m:oMath>
                  </m:oMathPara>
                </a14:m>
                <a:endParaRPr lang="es-CL" sz="4400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534" y="1792187"/>
                <a:ext cx="3442741" cy="8560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0" y="119921"/>
            <a:ext cx="10058400" cy="1264696"/>
          </a:xfrm>
        </p:spPr>
        <p:txBody>
          <a:bodyPr/>
          <a:lstStyle/>
          <a:p>
            <a:r>
              <a:rPr lang="es-ES" dirty="0" smtClean="0"/>
              <a:t>Traslación al origen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515756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4484" y="0"/>
            <a:ext cx="10058400" cy="1139252"/>
          </a:xfrm>
        </p:spPr>
        <p:txBody>
          <a:bodyPr/>
          <a:lstStyle/>
          <a:p>
            <a:r>
              <a:rPr lang="es-ES" dirty="0" smtClean="0"/>
              <a:t>Suma vectorial en el plano</a:t>
            </a: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6616" y="1244183"/>
            <a:ext cx="6855502" cy="52165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Marcador de contenido 2"/>
              <p:cNvSpPr txBox="1">
                <a:spLocks/>
              </p:cNvSpPr>
              <p:nvPr/>
            </p:nvSpPr>
            <p:spPr>
              <a:xfrm>
                <a:off x="235946" y="2271310"/>
                <a:ext cx="5235464" cy="2615484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CL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CL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s-ES" sz="3200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s-ES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s-ES" sz="3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E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32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es-CL" sz="3200" dirty="0" smtClean="0"/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E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s-CL" sz="3200" dirty="0" smtClean="0"/>
                  <a:t> </a:t>
                </a:r>
              </a:p>
              <a:p>
                <a:r>
                  <a:rPr lang="es-CL" sz="3200" dirty="0"/>
                  <a:t> </a:t>
                </a:r>
                <a:r>
                  <a:rPr lang="es-CL" sz="3200" dirty="0" smtClean="0"/>
                  <a:t>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s-E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320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2 , </m:t>
                            </m:r>
                          </m:sub>
                        </m:sSub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32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E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E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E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s-E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s-CL" sz="3200" dirty="0"/>
              </a:p>
            </p:txBody>
          </p:sp>
        </mc:Choice>
        <mc:Fallback xmlns="">
          <p:sp>
            <p:nvSpPr>
              <p:cNvPr id="7" name="Marcador de contenido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946" y="2271310"/>
                <a:ext cx="5235464" cy="2615484"/>
              </a:xfrm>
              <a:prstGeom prst="rect">
                <a:avLst/>
              </a:prstGeom>
              <a:blipFill rotWithShape="0">
                <a:blip r:embed="rId3"/>
                <a:stretch>
                  <a:fillRect l="-1979" t="-489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8838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vectores en el pl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456" y="1484027"/>
            <a:ext cx="6790544" cy="511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560182" y="184829"/>
            <a:ext cx="10058400" cy="1609344"/>
          </a:xfrm>
        </p:spPr>
        <p:txBody>
          <a:bodyPr/>
          <a:lstStyle/>
          <a:p>
            <a:r>
              <a:rPr lang="es-ES" dirty="0" smtClean="0"/>
              <a:t>Calcule la suma vectorial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34103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suma de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21" y="209862"/>
            <a:ext cx="9683646" cy="647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906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753" y="0"/>
            <a:ext cx="10058400" cy="160934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Calcule el modulo de cada uno de los vectores que se indican.</a:t>
            </a:r>
            <a:endParaRPr lang="es-CL" dirty="0"/>
          </a:p>
        </p:txBody>
      </p:sp>
      <p:pic>
        <p:nvPicPr>
          <p:cNvPr id="8200" name="Picture 8" descr="Resultado de imagen para suma de vectores en el plan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016" y="1484026"/>
            <a:ext cx="7809875" cy="526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9967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386365" y="186486"/>
            <a:ext cx="9724815" cy="804672"/>
          </a:xfrm>
        </p:spPr>
        <p:txBody>
          <a:bodyPr>
            <a:normAutofit/>
          </a:bodyPr>
          <a:lstStyle/>
          <a:p>
            <a:r>
              <a:rPr lang="es-ES" sz="2400" dirty="0" smtClean="0"/>
              <a:t>Calcule el módulo de la suma vectorial de los vectores que se indican..</a:t>
            </a:r>
            <a:endParaRPr lang="es-CL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7100" y="1245137"/>
            <a:ext cx="680354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877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ra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TM03090434[[fn=Madera]]</Template>
  <TotalTime>74</TotalTime>
  <Words>110</Words>
  <Application>Microsoft Office PowerPoint</Application>
  <PresentationFormat>Panorámica</PresentationFormat>
  <Paragraphs>29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5" baseType="lpstr">
      <vt:lpstr>Arial</vt:lpstr>
      <vt:lpstr>Arial Black</vt:lpstr>
      <vt:lpstr>Cambria Math</vt:lpstr>
      <vt:lpstr>Wingdings</vt:lpstr>
      <vt:lpstr>Tipo de madera</vt:lpstr>
      <vt:lpstr>Vectores en el plano</vt:lpstr>
      <vt:lpstr>Representación en el plano</vt:lpstr>
      <vt:lpstr>Representación en el plano</vt:lpstr>
      <vt:lpstr>Traslación al origen</vt:lpstr>
      <vt:lpstr>Suma vectorial en el plano</vt:lpstr>
      <vt:lpstr>Calcule la suma vectorial</vt:lpstr>
      <vt:lpstr>Presentación de PowerPoint</vt:lpstr>
      <vt:lpstr>Calcule el modulo de cada uno de los vectores que se indican.</vt:lpstr>
      <vt:lpstr>Calcule el módulo de la suma vectorial de los vectores que se indican..</vt:lpstr>
      <vt:lpstr>Módulo del vector suma en el plano</vt:lpstr>
      <vt:lpstr>Componentes ce un vector.</vt:lpstr>
      <vt:lpstr>Dirección y módulo de un vector en el plano.</vt:lpstr>
      <vt:lpstr>Vectores unitarios.</vt:lpstr>
      <vt:lpstr>Determinación del vector unitario</vt:lpstr>
      <vt:lpstr>En el espacio.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Vectores en el plano</dc:title>
  <dc:creator>Montoya</dc:creator>
  <cp:lastModifiedBy>Montoya</cp:lastModifiedBy>
  <cp:revision>9</cp:revision>
  <dcterms:created xsi:type="dcterms:W3CDTF">2017-12-14T17:19:55Z</dcterms:created>
  <dcterms:modified xsi:type="dcterms:W3CDTF">2018-11-29T17:27:33Z</dcterms:modified>
</cp:coreProperties>
</file>